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man, Nichelle" userId="42960455-f031-4aa8-bb36-b5a2febbb10a" providerId="ADAL" clId="{8CC38788-9F14-44C1-9C1C-D67D7AAC1AA8}"/>
    <pc:docChg chg="delSld">
      <pc:chgData name="Freeman, Nichelle" userId="42960455-f031-4aa8-bb36-b5a2febbb10a" providerId="ADAL" clId="{8CC38788-9F14-44C1-9C1C-D67D7AAC1AA8}" dt="2023-08-25T01:30:42.238" v="0" actId="47"/>
      <pc:docMkLst>
        <pc:docMk/>
      </pc:docMkLst>
      <pc:sldChg chg="del">
        <pc:chgData name="Freeman, Nichelle" userId="42960455-f031-4aa8-bb36-b5a2febbb10a" providerId="ADAL" clId="{8CC38788-9F14-44C1-9C1C-D67D7AAC1AA8}" dt="2023-08-25T01:30:42.238" v="0" actId="47"/>
        <pc:sldMkLst>
          <pc:docMk/>
          <pc:sldMk cId="183501955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7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7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298E-CE1F-47AB-A104-E64586DC4FF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571502" y="2240806"/>
            <a:ext cx="3437855" cy="2716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29149" y="1882173"/>
            <a:ext cx="4138927" cy="42947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Augusta State University (Bachelors</a:t>
            </a:r>
            <a:r>
              <a:rPr lang="en-US" sz="20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Bachelor of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Science in Education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Early Childhood Education “2007”</a:t>
            </a:r>
            <a:endParaRPr lang="en-US" sz="20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Augusta State University (Masters</a:t>
            </a:r>
            <a:r>
              <a:rPr lang="en-US" sz="20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Master of Education </a:t>
            </a: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Educational Leadership “2008”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</a:rPr>
              <a:t>Augusta State </a:t>
            </a:r>
            <a:r>
              <a:rPr lang="en-US" sz="2000" dirty="0" smtClean="0">
                <a:solidFill>
                  <a:prstClr val="black"/>
                </a:solidFill>
              </a:rPr>
              <a:t>University (Specialist)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Education Specialist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Teaching and Learning “2010”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smtClean="0"/>
              <a:t>Mathematics </a:t>
            </a:r>
            <a:r>
              <a:rPr lang="en-US" sz="2000" b="1" dirty="0" smtClean="0"/>
              <a:t>Endorsement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/>
              <a:t>Reading Endorsement 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2" y="5412583"/>
            <a:ext cx="3595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Ms. Christine Johnson 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650" y="6176963"/>
            <a:ext cx="81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“The </a:t>
            </a:r>
            <a:r>
              <a:rPr lang="en-US" sz="2400" dirty="0"/>
              <a:t>best preparation for tomorrow is doing your best today</a:t>
            </a:r>
            <a:r>
              <a:rPr lang="en-US" sz="2400" dirty="0" smtClean="0"/>
              <a:t>.”</a:t>
            </a:r>
            <a:endParaRPr lang="en-US" sz="2400" i="1" dirty="0">
              <a:latin typeface="Lucida Calligraphy" panose="03010101010101010101" pitchFamily="66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352697" y="235132"/>
            <a:ext cx="8494221" cy="145555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  Success Starts Here </a:t>
            </a:r>
            <a:b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  </a:t>
            </a:r>
            <a:r>
              <a:rPr lang="en-US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Richmond Hill </a:t>
            </a:r>
            <a:r>
              <a:rPr lang="en-US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Elementary</a:t>
            </a:r>
            <a:endParaRPr 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 descr="A yellow and black logo&#10;&#10;Description automatically generated">
            <a:extLst>
              <a:ext uri="{FF2B5EF4-FFF2-40B4-BE49-F238E27FC236}">
                <a16:creationId xmlns:a16="http://schemas.microsoft.com/office/drawing/2014/main" xmlns="" id="{0BDF440E-5DBF-94E2-70A3-2C1976A252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456" y="43649"/>
            <a:ext cx="1554847" cy="1744257"/>
          </a:xfrm>
          <a:prstGeom prst="rect">
            <a:avLst/>
          </a:prstGeom>
        </p:spPr>
      </p:pic>
      <p:pic>
        <p:nvPicPr>
          <p:cNvPr id="10" name="Picture 9" descr="Augusta State Universit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22" y="2871160"/>
            <a:ext cx="2228621" cy="1455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358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68687B8BE0D49953AF31B0B1674FC" ma:contentTypeVersion="2" ma:contentTypeDescription="Create a new document." ma:contentTypeScope="" ma:versionID="00f32db7a861f8b3bdb0c85caeefe32b">
  <xsd:schema xmlns:xsd="http://www.w3.org/2001/XMLSchema" xmlns:xs="http://www.w3.org/2001/XMLSchema" xmlns:p="http://schemas.microsoft.com/office/2006/metadata/properties" xmlns:ns2="05c1e164-0b33-41e3-8513-78523074f833" targetNamespace="http://schemas.microsoft.com/office/2006/metadata/properties" ma:root="true" ma:fieldsID="5adb8d5158ac77bf16308f628fd14d3f" ns2:_="">
    <xsd:import namespace="05c1e164-0b33-41e3-8513-78523074f8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1e164-0b33-41e3-8513-78523074f8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F35B90-BF53-4AF8-ADA3-16C0603DC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E33A8E-51DB-4608-93D5-DEBFB1C829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5c1e164-0b33-41e3-8513-78523074f83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2688EE5-E0EA-46C7-A1A5-64CD8D9F2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c1e164-0b33-41e3-8513-78523074f8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69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Lucida Calligraphy</vt:lpstr>
      <vt:lpstr>Office Theme</vt:lpstr>
      <vt:lpstr>  Success Starts Here    Richmond Hill Elementary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Starts Here  at Bradley Elementary</dc:title>
  <dc:creator>Rogers, Zamyra</dc:creator>
  <cp:lastModifiedBy>Glenda Moment</cp:lastModifiedBy>
  <cp:revision>10</cp:revision>
  <dcterms:created xsi:type="dcterms:W3CDTF">2017-08-16T01:35:07Z</dcterms:created>
  <dcterms:modified xsi:type="dcterms:W3CDTF">2024-08-29T00:13:13Z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0x010100CB068687B8BE0D49953AF31B0B1674FC</vt:lpwstr>
  </property>
</Properties>
</file>